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8" r:id="rId1"/>
  </p:sldMasterIdLst>
  <p:notesMasterIdLst>
    <p:notesMasterId r:id="rId22"/>
  </p:notesMasterIdLst>
  <p:sldIdLst>
    <p:sldId id="288" r:id="rId2"/>
    <p:sldId id="341" r:id="rId3"/>
    <p:sldId id="336" r:id="rId4"/>
    <p:sldId id="340" r:id="rId5"/>
    <p:sldId id="335" r:id="rId6"/>
    <p:sldId id="342" r:id="rId7"/>
    <p:sldId id="346" r:id="rId8"/>
    <p:sldId id="345" r:id="rId9"/>
    <p:sldId id="344" r:id="rId10"/>
    <p:sldId id="343" r:id="rId11"/>
    <p:sldId id="350" r:id="rId12"/>
    <p:sldId id="349" r:id="rId13"/>
    <p:sldId id="348" r:id="rId14"/>
    <p:sldId id="347" r:id="rId15"/>
    <p:sldId id="354" r:id="rId16"/>
    <p:sldId id="353" r:id="rId17"/>
    <p:sldId id="352" r:id="rId18"/>
    <p:sldId id="351" r:id="rId19"/>
    <p:sldId id="355" r:id="rId20"/>
    <p:sldId id="33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88"/>
            <p14:sldId id="341"/>
            <p14:sldId id="336"/>
            <p14:sldId id="340"/>
            <p14:sldId id="335"/>
            <p14:sldId id="342"/>
            <p14:sldId id="346"/>
            <p14:sldId id="345"/>
            <p14:sldId id="344"/>
            <p14:sldId id="343"/>
            <p14:sldId id="350"/>
            <p14:sldId id="349"/>
            <p14:sldId id="348"/>
            <p14:sldId id="347"/>
            <p14:sldId id="354"/>
            <p14:sldId id="353"/>
            <p14:sldId id="352"/>
            <p14:sldId id="351"/>
            <p14:sldId id="355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3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6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04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6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7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4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9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7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7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5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87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54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27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3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sertgeekhere.blogspot.com/2011/11/happy-turkey-da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7BDC2-8E99-477F-B293-398358B1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646297"/>
            <a:ext cx="5031505" cy="3770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76FE5B-5820-4393-8A71-75A6FC255765}"/>
              </a:ext>
            </a:extLst>
          </p:cNvPr>
          <p:cNvSpPr txBox="1"/>
          <p:nvPr/>
        </p:nvSpPr>
        <p:spPr>
          <a:xfrm>
            <a:off x="1520215" y="6970054"/>
            <a:ext cx="5031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nsertgeekhere.blogspot.com/2011/11/happy-turkey-da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CE9756-BEEE-4D38-94B5-AE45E7EA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2" y="1091817"/>
            <a:ext cx="9613861" cy="310896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	Jermyn Borough 	Council Meeting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11/19/20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031B0-7C23-4E73-8FB9-5032DAED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35" y="1059650"/>
            <a:ext cx="7417340" cy="52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5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8EFDD-B56A-4813-A08C-637C872A1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428625"/>
            <a:ext cx="52578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F8AA3D-A128-4B1F-8794-C9E0C742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553" y="506027"/>
            <a:ext cx="3837138" cy="58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9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8162A-4B53-43A4-81FC-4F801ED3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271462"/>
            <a:ext cx="38766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640C9-7F1B-4CE3-BE8E-633D0DCD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728662"/>
            <a:ext cx="42291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6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3E5EB-BE9E-4CBF-B60F-59F3517D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2" y="947737"/>
            <a:ext cx="51720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37835-B730-4198-82E6-02225120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576262"/>
            <a:ext cx="38576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FE423-565E-4238-9370-BCC4F8FE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695635"/>
            <a:ext cx="7355642" cy="42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CFED7F-141A-47A0-85AB-98E6ECE9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967666"/>
            <a:ext cx="8060311" cy="53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11B708-0EBB-4A36-A0BC-C2F5BF8E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866775"/>
            <a:ext cx="106108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B0A1A-DC8E-4113-B813-89B550A40935}"/>
              </a:ext>
            </a:extLst>
          </p:cNvPr>
          <p:cNvSpPr txBox="1"/>
          <p:nvPr/>
        </p:nvSpPr>
        <p:spPr>
          <a:xfrm>
            <a:off x="2749528" y="1462246"/>
            <a:ext cx="6098344" cy="4125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Treasurer’s Report/Bills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2021 Budget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Stop Sign Ordinance (Garfield Ave/Raymond Dr.)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LSA Grant Resolutions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Rental Ordinance Discussion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Adjournment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1424" y="1291905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03AB4F-88F3-4D8B-85A0-A7186167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19, 2020</a:t>
            </a:r>
          </a:p>
          <a:p>
            <a:pPr algn="ctr"/>
            <a:r>
              <a:rPr lang="en-US" sz="24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</a:p>
          <a:p>
            <a:pPr algn="ctr"/>
            <a:endParaRPr lang="en-US" sz="240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DPW 				13,427.45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Police 				 2,606.44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Crime Watch Fund 					 755.44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Community 			191.597.22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FNB 					1,975.68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Holiday Lights Fund 					543.90</a:t>
            </a:r>
            <a:endParaRPr lang="en-US" sz="2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1A1AD-0DAC-4616-ADA3-76035D06B960}"/>
              </a:ext>
            </a:extLst>
          </p:cNvPr>
          <p:cNvSpPr txBox="1"/>
          <p:nvPr/>
        </p:nvSpPr>
        <p:spPr>
          <a:xfrm>
            <a:off x="2263693" y="1948423"/>
            <a:ext cx="745209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General Fund 			1.39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Liquid Fuels 			34,291.59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Paving Fund 			11.91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Recycling 				2,002.59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Refuse 					2,604.00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Liquid Fuels - FNB 					32,426.36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Petty Cash 								176.42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Recreations Fund 						8,756.02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Recycling - Community 				11,645.86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Refuse Checking - FNB 				46,193.78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Total Checking/Savings 				357,620.63</a:t>
            </a:r>
          </a:p>
          <a:p>
            <a:pPr algn="l"/>
            <a:endParaRPr lang="en-U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D912B-366E-462B-948E-D40B4DD645A7}"/>
              </a:ext>
            </a:extLst>
          </p:cNvPr>
          <p:cNvSpPr txBox="1"/>
          <p:nvPr/>
        </p:nvSpPr>
        <p:spPr>
          <a:xfrm>
            <a:off x="2567030" y="889125"/>
            <a:ext cx="6845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6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F04D0-AE0E-45AD-A523-EEBE9A62FD4E}"/>
              </a:ext>
            </a:extLst>
          </p:cNvPr>
          <p:cNvSpPr txBox="1"/>
          <p:nvPr/>
        </p:nvSpPr>
        <p:spPr>
          <a:xfrm>
            <a:off x="2471912" y="2717084"/>
            <a:ext cx="91272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Liabilities</a:t>
            </a:r>
          </a:p>
          <a:p>
            <a:pPr algn="l"/>
            <a:endParaRPr lang="en-US" sz="2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Payable</a:t>
            </a:r>
          </a:p>
          <a:p>
            <a:pPr algn="l"/>
            <a:endParaRPr lang="en-US" sz="2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200000 · Accounts Payable 	 	37,521.12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DCEB8-72FD-43CD-8E7C-274D9A56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73" y="630314"/>
            <a:ext cx="8414110" cy="58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5F006-C665-4E22-BB49-C24C9FAF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86" y="834501"/>
            <a:ext cx="762609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8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D1AF8-2FFB-40E8-BEDA-4E8B10939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74" y="593616"/>
            <a:ext cx="5848119" cy="5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18A07-38C6-45D7-9799-6696B604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404812"/>
            <a:ext cx="43910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84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252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Copperplate Gothic Bold</vt:lpstr>
      <vt:lpstr>Symbol</vt:lpstr>
      <vt:lpstr>Trebuchet MS</vt:lpstr>
      <vt:lpstr>Berlin</vt:lpstr>
      <vt:lpstr> Jermyn Borough  Council Meeting  11/19/20 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43</cp:revision>
  <dcterms:created xsi:type="dcterms:W3CDTF">2019-10-03T16:39:17Z</dcterms:created>
  <dcterms:modified xsi:type="dcterms:W3CDTF">2020-11-19T19:07:10Z</dcterms:modified>
</cp:coreProperties>
</file>